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7fb2a279bb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7fb2a279bb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a44036f5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a44036f5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7fb2a279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7fb2a279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7fb2a279b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7fb2a279b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7fb2a279bb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7fb2a279bb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7fb2a279bb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7fb2a279bb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7fb2a279bb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7fb2a279bb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69125" y="-56425"/>
            <a:ext cx="10377251" cy="55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Escape Town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by </a:t>
            </a:r>
            <a:r>
              <a:rPr lang="pl">
                <a:solidFill>
                  <a:schemeClr val="lt1"/>
                </a:solidFill>
              </a:rPr>
              <a:t>Squadron Games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938" y="0"/>
            <a:ext cx="77581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title"/>
          </p:nvPr>
        </p:nvSpPr>
        <p:spPr>
          <a:xfrm>
            <a:off x="3380250" y="138675"/>
            <a:ext cx="238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>
                <a:solidFill>
                  <a:schemeClr val="lt1"/>
                </a:solidFill>
              </a:rPr>
              <a:t>Gra w skrócie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1563761" y="1007400"/>
            <a:ext cx="601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W grze można zostać losowo uciekinierem lub dyktatorem:</a:t>
            </a:r>
            <a:endParaRPr>
              <a:solidFill>
                <a:schemeClr val="lt1"/>
              </a:solidFill>
            </a:endParaRPr>
          </a:p>
          <a:p>
            <a:pPr indent="45720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W przypadku osoby uciekającej g</a:t>
            </a:r>
            <a:r>
              <a:rPr lang="pl">
                <a:solidFill>
                  <a:schemeClr val="lt1"/>
                </a:solidFill>
              </a:rPr>
              <a:t>ra polega na dostaniu się do helikoptera za miastem, który umożliwi ucieczkę. Miasto jest kontrolowane przez dyktatora chcącego utrzymać ten sam poziom populacji poprzez więzienie w nim mieszkańców, lecz nieliczna grupa postanowiła uciec…</a:t>
            </a:r>
            <a:endParaRPr>
              <a:solidFill>
                <a:schemeClr val="lt1"/>
              </a:solidFill>
            </a:endParaRPr>
          </a:p>
          <a:p>
            <a:pPr indent="45720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W przypadku zostania dyktatorem ma się za zadanie utrudnianie uciekinierom wydostanie się z miasta poprzez używanie różnych pułapek. Gra będzie również utrudniana przez strefę zagrożenia przemieszczającą się w kierunku wyjścia.</a:t>
            </a:r>
            <a:endParaRPr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l">
                <a:solidFill>
                  <a:schemeClr val="lt1"/>
                </a:solidFill>
              </a:rPr>
              <a:t>Mapa jest podzielona na chunki i jest generowana losowo.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type="title"/>
          </p:nvPr>
        </p:nvSpPr>
        <p:spPr>
          <a:xfrm>
            <a:off x="6036700" y="134200"/>
            <a:ext cx="397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Mechaniki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4500525" y="1019275"/>
            <a:ext cx="439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Super ataki dyktatora: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pl">
                <a:solidFill>
                  <a:schemeClr val="lt1"/>
                </a:solidFill>
              </a:rPr>
              <a:t>przyspieszenie strefy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pl">
                <a:solidFill>
                  <a:schemeClr val="lt1"/>
                </a:solidFill>
              </a:rPr>
              <a:t>rakiety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pl">
                <a:solidFill>
                  <a:schemeClr val="lt1"/>
                </a:solidFill>
              </a:rPr>
              <a:t>strzelanie ze ścian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Mechanika uciekających: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pl">
                <a:solidFill>
                  <a:schemeClr val="lt1"/>
                </a:solidFill>
              </a:rPr>
              <a:t>zbieranie części helikoptera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0" y="0"/>
            <a:ext cx="29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*uderzająca rakieta w podłoże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>
            <p:ph type="title"/>
          </p:nvPr>
        </p:nvSpPr>
        <p:spPr>
          <a:xfrm>
            <a:off x="5548925" y="71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>
                <a:solidFill>
                  <a:schemeClr val="lt1"/>
                </a:solidFill>
              </a:rPr>
              <a:t>Użyte programy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4764450" y="914550"/>
            <a:ext cx="3694500" cy="12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pl" sz="2160">
                <a:solidFill>
                  <a:schemeClr val="lt1"/>
                </a:solidFill>
              </a:rPr>
              <a:t>Unreal Engine</a:t>
            </a:r>
            <a:br>
              <a:rPr lang="pl" sz="2160">
                <a:solidFill>
                  <a:schemeClr val="lt1"/>
                </a:solidFill>
              </a:rPr>
            </a:br>
            <a:r>
              <a:rPr lang="pl" sz="2160">
                <a:solidFill>
                  <a:schemeClr val="lt1"/>
                </a:solidFill>
              </a:rPr>
              <a:t>Blender</a:t>
            </a:r>
            <a:br>
              <a:rPr lang="pl" sz="2160">
                <a:solidFill>
                  <a:schemeClr val="lt1"/>
                </a:solidFill>
              </a:rPr>
            </a:br>
            <a:r>
              <a:rPr lang="pl" sz="2160">
                <a:solidFill>
                  <a:schemeClr val="lt1"/>
                </a:solidFill>
              </a:rPr>
              <a:t>Gimp</a:t>
            </a:r>
            <a:br>
              <a:rPr lang="pl" sz="2160">
                <a:solidFill>
                  <a:schemeClr val="lt1"/>
                </a:solidFill>
              </a:rPr>
            </a:br>
            <a:endParaRPr sz="216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260">
              <a:solidFill>
                <a:schemeClr val="lt1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9200" y="1489375"/>
            <a:ext cx="1488573" cy="121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9025" y="2869650"/>
            <a:ext cx="2209500" cy="22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18725" y="2286950"/>
            <a:ext cx="1687076" cy="135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type="title"/>
          </p:nvPr>
        </p:nvSpPr>
        <p:spPr>
          <a:xfrm>
            <a:off x="4663675" y="122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l" sz="2520">
                <a:solidFill>
                  <a:schemeClr val="lt1"/>
                </a:solidFill>
              </a:rPr>
              <a:t>Użyty język programowania</a:t>
            </a:r>
            <a:endParaRPr b="1" sz="2520">
              <a:solidFill>
                <a:schemeClr val="lt1"/>
              </a:solidFill>
            </a:endParaRPr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4708050" y="1012550"/>
            <a:ext cx="1641900" cy="12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3100">
                <a:solidFill>
                  <a:schemeClr val="lt1"/>
                </a:solidFill>
              </a:rPr>
              <a:t>C++</a:t>
            </a:r>
            <a:endParaRPr sz="3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lang="pl">
                <a:solidFill>
                  <a:schemeClr val="lt1"/>
                </a:solidFill>
              </a:rPr>
            </a:br>
            <a:br>
              <a:rPr lang="pl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9425" y="2307950"/>
            <a:ext cx="1868250" cy="210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2685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>
            <p:ph type="title"/>
          </p:nvPr>
        </p:nvSpPr>
        <p:spPr>
          <a:xfrm>
            <a:off x="5804525" y="83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>
                <a:solidFill>
                  <a:schemeClr val="lt1"/>
                </a:solidFill>
              </a:rPr>
              <a:t>Moduł online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4572000" y="930175"/>
            <a:ext cx="375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Korzystamy z Epic Games Services.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>
                <a:solidFill>
                  <a:schemeClr val="lt1"/>
                </a:solidFill>
              </a:rPr>
              <a:t>Jest również możliwość rozmowy przez voice chat.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7012" y="2663175"/>
            <a:ext cx="1603876" cy="1879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type="title"/>
          </p:nvPr>
        </p:nvSpPr>
        <p:spPr>
          <a:xfrm>
            <a:off x="5033325" y="119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>
                <a:solidFill>
                  <a:schemeClr val="lt1"/>
                </a:solidFill>
              </a:rPr>
              <a:t>Sposoby optymalizacji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572000" y="937825"/>
            <a:ext cx="378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Aby stworzyć wystarczająco dużą mapę i nie obciążyć sprzętu użytkownika zastosowaliśmy technologię NANITE.</a:t>
            </a:r>
            <a:br>
              <a:rPr lang="pl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>
                <a:solidFill>
                  <a:schemeClr val="lt1"/>
                </a:solidFill>
              </a:rPr>
              <a:t>Dzięki temu można cieszyć się płynniejszą rozgrywką.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69125" y="-56425"/>
            <a:ext cx="10377251" cy="55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Dziękujemy za uwagę!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" name="Google Shape;112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100">
                <a:solidFill>
                  <a:schemeClr val="lt1"/>
                </a:solidFill>
              </a:rPr>
              <a:t>Mateusz Bernacki, Maciej Kopyciński, Miłosz Bugiel</a:t>
            </a:r>
            <a:endParaRPr sz="2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